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9" r:id="rId2"/>
    <p:sldId id="268" r:id="rId3"/>
    <p:sldId id="267" r:id="rId4"/>
    <p:sldId id="266" r:id="rId5"/>
    <p:sldId id="270" r:id="rId6"/>
    <p:sldId id="272" r:id="rId7"/>
    <p:sldId id="271" r:id="rId8"/>
    <p:sldId id="261" r:id="rId9"/>
    <p:sldId id="260" r:id="rId10"/>
    <p:sldId id="259" r:id="rId11"/>
    <p:sldId id="258" r:id="rId12"/>
    <p:sldId id="257" r:id="rId13"/>
  </p:sldIdLst>
  <p:sldSz cx="12192000" cy="6858000"/>
  <p:notesSz cx="6858000" cy="9144000"/>
  <p:photoAlbum/>
  <p:defaultTextStyle>
    <a:defPPr>
      <a:defRPr lang="en-U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D77B05-81EB-4255-BF54-83B6D22E846A}" v="5" dt="2026-02-03T20:55:50.9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158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phine Namyalo" userId="b54732b8d39f16a4" providerId="LiveId" clId="{9816C7CB-CF67-4865-9C31-1E8D18BA76E1}"/>
    <pc:docChg chg="undo custSel addSld delSld modSld delSection">
      <pc:chgData name="Josephine Namyalo" userId="b54732b8d39f16a4" providerId="LiveId" clId="{9816C7CB-CF67-4865-9C31-1E8D18BA76E1}" dt="2026-02-03T20:57:22.980" v="119" actId="2696"/>
      <pc:docMkLst>
        <pc:docMk/>
      </pc:docMkLst>
      <pc:sldChg chg="del">
        <pc:chgData name="Josephine Namyalo" userId="b54732b8d39f16a4" providerId="LiveId" clId="{9816C7CB-CF67-4865-9C31-1E8D18BA76E1}" dt="2026-02-03T20:54:36.825" v="102" actId="2696"/>
        <pc:sldMkLst>
          <pc:docMk/>
          <pc:sldMk cId="54263178" sldId="262"/>
        </pc:sldMkLst>
      </pc:sldChg>
      <pc:sldChg chg="del">
        <pc:chgData name="Josephine Namyalo" userId="b54732b8d39f16a4" providerId="LiveId" clId="{9816C7CB-CF67-4865-9C31-1E8D18BA76E1}" dt="2026-02-03T20:57:22.980" v="119" actId="2696"/>
        <pc:sldMkLst>
          <pc:docMk/>
          <pc:sldMk cId="1936544487" sldId="264"/>
        </pc:sldMkLst>
      </pc:sldChg>
      <pc:sldChg chg="del">
        <pc:chgData name="Josephine Namyalo" userId="b54732b8d39f16a4" providerId="LiveId" clId="{9816C7CB-CF67-4865-9C31-1E8D18BA76E1}" dt="2026-02-03T20:51:15.411" v="75" actId="2696"/>
        <pc:sldMkLst>
          <pc:docMk/>
          <pc:sldMk cId="556323010" sldId="265"/>
        </pc:sldMkLst>
      </pc:sldChg>
      <pc:sldChg chg="addSp delSp modSp add mod">
        <pc:chgData name="Josephine Namyalo" userId="b54732b8d39f16a4" providerId="LiveId" clId="{9816C7CB-CF67-4865-9C31-1E8D18BA76E1}" dt="2026-02-03T20:51:00.300" v="74" actId="14100"/>
        <pc:sldMkLst>
          <pc:docMk/>
          <pc:sldMk cId="786185673" sldId="270"/>
        </pc:sldMkLst>
        <pc:picChg chg="del">
          <ac:chgData name="Josephine Namyalo" userId="b54732b8d39f16a4" providerId="LiveId" clId="{9816C7CB-CF67-4865-9C31-1E8D18BA76E1}" dt="2026-02-03T20:46:55.842" v="61" actId="478"/>
          <ac:picMkLst>
            <pc:docMk/>
            <pc:sldMk cId="786185673" sldId="270"/>
            <ac:picMk id="3" creationId="{EB85DCE4-09D1-D163-05CA-944C272FAB7B}"/>
          </ac:picMkLst>
        </pc:picChg>
        <pc:picChg chg="add mod modCrop">
          <ac:chgData name="Josephine Namyalo" userId="b54732b8d39f16a4" providerId="LiveId" clId="{9816C7CB-CF67-4865-9C31-1E8D18BA76E1}" dt="2026-02-03T20:51:00.300" v="74" actId="14100"/>
          <ac:picMkLst>
            <pc:docMk/>
            <pc:sldMk cId="786185673" sldId="270"/>
            <ac:picMk id="5" creationId="{FCEA8BBA-C18A-0857-2DDF-16DF95900EF0}"/>
          </ac:picMkLst>
        </pc:picChg>
      </pc:sldChg>
      <pc:sldChg chg="addSp delSp modSp add mod">
        <pc:chgData name="Josephine Namyalo" userId="b54732b8d39f16a4" providerId="LiveId" clId="{9816C7CB-CF67-4865-9C31-1E8D18BA76E1}" dt="2026-02-03T20:54:23.232" v="101" actId="14100"/>
        <pc:sldMkLst>
          <pc:docMk/>
          <pc:sldMk cId="1128229459" sldId="271"/>
        </pc:sldMkLst>
        <pc:picChg chg="del">
          <ac:chgData name="Josephine Namyalo" userId="b54732b8d39f16a4" providerId="LiveId" clId="{9816C7CB-CF67-4865-9C31-1E8D18BA76E1}" dt="2026-02-03T20:51:25.572" v="77" actId="478"/>
          <ac:picMkLst>
            <pc:docMk/>
            <pc:sldMk cId="1128229459" sldId="271"/>
            <ac:picMk id="3" creationId="{2EF80F82-B976-C9D4-8315-39E3F1232139}"/>
          </ac:picMkLst>
        </pc:picChg>
        <pc:picChg chg="add mod modCrop">
          <ac:chgData name="Josephine Namyalo" userId="b54732b8d39f16a4" providerId="LiveId" clId="{9816C7CB-CF67-4865-9C31-1E8D18BA76E1}" dt="2026-02-03T20:54:23.232" v="101" actId="14100"/>
          <ac:picMkLst>
            <pc:docMk/>
            <pc:sldMk cId="1128229459" sldId="271"/>
            <ac:picMk id="5" creationId="{74D07C37-EC0B-5CA9-4E79-FEA85C2D1978}"/>
          </ac:picMkLst>
        </pc:picChg>
      </pc:sldChg>
      <pc:sldChg chg="addSp delSp modSp add mod">
        <pc:chgData name="Josephine Namyalo" userId="b54732b8d39f16a4" providerId="LiveId" clId="{9816C7CB-CF67-4865-9C31-1E8D18BA76E1}" dt="2026-02-03T20:57:11.433" v="118" actId="14100"/>
        <pc:sldMkLst>
          <pc:docMk/>
          <pc:sldMk cId="140368507" sldId="272"/>
        </pc:sldMkLst>
        <pc:picChg chg="del">
          <ac:chgData name="Josephine Namyalo" userId="b54732b8d39f16a4" providerId="LiveId" clId="{9816C7CB-CF67-4865-9C31-1E8D18BA76E1}" dt="2026-02-03T20:54:48.206" v="104" actId="478"/>
          <ac:picMkLst>
            <pc:docMk/>
            <pc:sldMk cId="140368507" sldId="272"/>
            <ac:picMk id="3" creationId="{17757947-2D7F-932F-89B1-B0C36ACB3FB1}"/>
          </ac:picMkLst>
        </pc:picChg>
        <pc:picChg chg="add del mod">
          <ac:chgData name="Josephine Namyalo" userId="b54732b8d39f16a4" providerId="LiveId" clId="{9816C7CB-CF67-4865-9C31-1E8D18BA76E1}" dt="2026-02-03T20:55:27.117" v="106" actId="478"/>
          <ac:picMkLst>
            <pc:docMk/>
            <pc:sldMk cId="140368507" sldId="272"/>
            <ac:picMk id="5" creationId="{DA253386-3E25-E0D2-A325-94416EBB011F}"/>
          </ac:picMkLst>
        </pc:picChg>
        <pc:picChg chg="add mod modCrop">
          <ac:chgData name="Josephine Namyalo" userId="b54732b8d39f16a4" providerId="LiveId" clId="{9816C7CB-CF67-4865-9C31-1E8D18BA76E1}" dt="2026-02-03T20:57:11.433" v="118" actId="14100"/>
          <ac:picMkLst>
            <pc:docMk/>
            <pc:sldMk cId="140368507" sldId="272"/>
            <ac:picMk id="7" creationId="{31977DAF-C769-4148-070E-8741F2B5D936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31F2AB-AE01-4997-AD48-3314AC7B2CA9}" type="datetimeFigureOut">
              <a:rPr lang="en-UG" smtClean="0"/>
              <a:t>03/02/2026</a:t>
            </a:fld>
            <a:endParaRPr lang="en-U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8269F2-BF21-4271-99AA-D82AB2D60136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977804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269F2-BF21-4271-99AA-D82AB2D60136}" type="slidenum">
              <a:rPr lang="en-UG" smtClean="0"/>
              <a:t>1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1661920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269F2-BF21-4271-99AA-D82AB2D60136}" type="slidenum">
              <a:rPr lang="en-UG" smtClean="0"/>
              <a:t>5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3752763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5AF3D-55D4-F65E-9C51-D7A2BC2C0F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28AA1B-9988-9C9F-74E3-19CEF9665D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5AEECA-9A79-E2D1-B45B-62A2B72C2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3F503-5644-4776-8B78-8BEEACD4F251}" type="datetime8">
              <a:rPr lang="en-UG" smtClean="0"/>
              <a:t>03/02/2026 23:46</a:t>
            </a:fld>
            <a:endParaRPr lang="en-U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A22C5-B1FD-D8AA-319B-C6E08D682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97DB2-306E-76F1-E066-C6AED06C9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1724D-5FE4-4358-8809-68E822DA4A30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646933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EB469-0708-5FFC-B49C-9F1F57D05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04E6C0-BF2B-4E26-235F-8B89B9C8AE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5A6AD-5654-7B2D-4093-56AB0A5AD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3EBBB-20C8-45F4-BDD1-833DC37EF1B3}" type="datetime8">
              <a:rPr lang="en-UG" smtClean="0"/>
              <a:t>03/02/2026 23:46</a:t>
            </a:fld>
            <a:endParaRPr lang="en-U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9C683-F68E-BDBB-3CA9-83EE04E94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C7FC0-76B1-1AB8-6B14-2B657AD44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1724D-5FE4-4358-8809-68E822DA4A30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932269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19E8BE-43EC-59F0-35C1-E4F07C23E2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0A22A0-E0A3-3B79-A4E7-6E0E7980F8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F5591-140D-2A22-B641-0C8BF0AF0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E3C5E-AA56-4E20-8AA3-71F3BCC83D5E}" type="datetime8">
              <a:rPr lang="en-UG" smtClean="0"/>
              <a:t>03/02/2026 23:46</a:t>
            </a:fld>
            <a:endParaRPr lang="en-U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56E79-513A-B461-FC51-FE6C12D9C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6D8736-4C1D-A1BB-5493-F4A55FA9E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1724D-5FE4-4358-8809-68E822DA4A30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261097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B4722-BA4D-0CFD-9841-E5C509BAB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95563-8CCC-22DA-376A-B6F488FEE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7B4D6-B820-A736-B94E-08D7C05C1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E12BA-16B6-4FF7-8772-34676D0FC91C}" type="datetime8">
              <a:rPr lang="en-UG" smtClean="0"/>
              <a:t>03/02/2026 23:46</a:t>
            </a:fld>
            <a:endParaRPr lang="en-U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E5F8A7-49D0-84AE-AB47-4457495E1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CD776-D873-C8F4-C85F-5E06627BE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1724D-5FE4-4358-8809-68E822DA4A30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323394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1B211-AF01-84B1-3230-D775C1D7F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3CDF93-5823-E82A-06E2-6916F9C3F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CC776F-4231-20CB-5BB7-68F795279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47B04-142E-4A5B-BAAE-444F4C59E8C2}" type="datetime8">
              <a:rPr lang="en-UG" smtClean="0"/>
              <a:t>03/02/2026 23:46</a:t>
            </a:fld>
            <a:endParaRPr lang="en-U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9838CC-6076-887E-1805-B450136B9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2B4602-0B0B-04BE-FB7B-DAC1328CA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1724D-5FE4-4358-8809-68E822DA4A30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113753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318B3-79D8-8D93-7768-8DE2B6E90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D0C44-69CC-E9B9-6BB0-0D39E3370A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27E840-FF8A-EFA4-46CC-CE31FF1079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6B5362-5B76-956C-445F-CFF242941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6E641-706C-4B6C-8E82-2F8823ACBA29}" type="datetime8">
              <a:rPr lang="en-UG" smtClean="0"/>
              <a:t>03/02/2026 23:46</a:t>
            </a:fld>
            <a:endParaRPr lang="en-U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E983CB-5A6D-B874-E0F0-694E2C75B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DD81CA-4C26-134D-7938-0CB510B1F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1724D-5FE4-4358-8809-68E822DA4A30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17911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6FF3F-8F3C-E9AB-0769-5F42FB374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7E09F1-D1EE-E877-4A81-30B7830EB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BF3096-AE98-8D56-01E1-0BFF53385E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49EA58-D2FA-4E94-66B7-52F82ED5D3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08FA49-B028-C84B-42E2-7932DE70A5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B29AE6-7867-6E1B-11BB-7EBE2313A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FE65-99BB-496F-92AF-2C0CEB73E5E1}" type="datetime8">
              <a:rPr lang="en-UG" smtClean="0"/>
              <a:t>03/02/2026 23:46</a:t>
            </a:fld>
            <a:endParaRPr lang="en-U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1C9D43-B07B-7BD5-6BD8-0D41E25CC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FC01B9-44FA-54A6-42CD-031DB6DB7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1724D-5FE4-4358-8809-68E822DA4A30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974164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FCA01-9BCC-6B8A-FBBD-D58E8AE5D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FAE204-B18E-0F5D-67FC-A8476C6C5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99888-CB28-4237-BD24-1093F565F2E9}" type="datetime8">
              <a:rPr lang="en-UG" smtClean="0"/>
              <a:t>03/02/2026 23:46</a:t>
            </a:fld>
            <a:endParaRPr lang="en-U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2B38A0-9EEB-76D4-D0E0-509FC53DA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3B284B-1EB4-F819-9175-C1B2CC8A2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1724D-5FE4-4358-8809-68E822DA4A30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321497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CFC78A-2705-CA54-FEA3-EF9CE3BFC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93B0D-5C56-470D-A6B1-E1D125234F14}" type="datetime8">
              <a:rPr lang="en-UG" smtClean="0"/>
              <a:t>03/02/2026 23:46</a:t>
            </a:fld>
            <a:endParaRPr lang="en-U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F0B638-001A-6D69-27EC-5CB751BA2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BAF5FD-B382-4680-59F9-6A7747B45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1724D-5FE4-4358-8809-68E822DA4A30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813515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BBFB-D1AB-9FB1-12BC-9E94AC7E5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DDC45-A15B-C300-21AC-0CB147FF6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3F4964-5049-06E4-A78F-56982991E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5CC60B-C057-82EE-6243-A9E576FF7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BE678-12D1-4D96-9D46-F1D70F286FCF}" type="datetime8">
              <a:rPr lang="en-UG" smtClean="0"/>
              <a:t>03/02/2026 23:46</a:t>
            </a:fld>
            <a:endParaRPr lang="en-U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C2EF48-52E7-2BDE-C64C-6D1BA58E8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1B8809-AEDC-FF2A-2872-7BB8D9602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1724D-5FE4-4358-8809-68E822DA4A30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3508196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1E791-46F0-295D-48B8-3B5F1A1B8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0AAF74-FBED-AA81-DD65-42D24A6228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9E7DA2-1B3A-C788-ACBE-2F89489BA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AE8ADB-FFCD-4CDA-F06A-C4CE1F6A4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E3A97-4853-4654-8CBB-0120845B8773}" type="datetime8">
              <a:rPr lang="en-UG" smtClean="0"/>
              <a:t>03/02/2026 23:46</a:t>
            </a:fld>
            <a:endParaRPr lang="en-U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FD5345-0A8C-E125-29B8-ED7802730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E15733-A41B-E9FA-2FF6-95D5C5935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1724D-5FE4-4358-8809-68E822DA4A30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3821581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F87D7D-9872-2522-9C9B-A23541E2C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2D7DBE-8EA8-EC7D-1E7F-DA8BF4E137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CF2D64-257B-3EB4-FE52-C0B9667FCD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A5FAA2-86B8-4CAF-9E10-5ED4A0CB8AC7}" type="datetime8">
              <a:rPr lang="en-UG" smtClean="0"/>
              <a:t>03/02/2026 23:46</a:t>
            </a:fld>
            <a:endParaRPr lang="en-U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55ACE-53A3-DD63-681B-14249EE658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CREATED BY JOSEPHINE NAMYALO</a:t>
            </a:r>
            <a:endParaRPr lang="en-U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9F324E-D4CB-8D7B-7C40-4DA732AC4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61724D-5FE4-4358-8809-68E822DA4A30}" type="slidenum">
              <a:rPr lang="en-UG" smtClean="0"/>
              <a:t>‹#›</a:t>
            </a:fld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1975531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Screenshot_17-12-2025_15116_">
            <a:extLst>
              <a:ext uri="{FF2B5EF4-FFF2-40B4-BE49-F238E27FC236}">
                <a16:creationId xmlns:a16="http://schemas.microsoft.com/office/drawing/2014/main" id="{B1D95FCB-C6A6-0C83-9E02-B84A53CD986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573" y="643467"/>
            <a:ext cx="9816854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97FA93-B2EF-6C99-3C3D-4295C4BB9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3453207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Screenshot_17-12-2025_151648_">
            <a:extLst>
              <a:ext uri="{FF2B5EF4-FFF2-40B4-BE49-F238E27FC236}">
                <a16:creationId xmlns:a16="http://schemas.microsoft.com/office/drawing/2014/main" id="{5B6284AE-019D-E32E-21CD-185FC93D617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702733"/>
            <a:ext cx="10905066" cy="5452533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0BCB05-8403-1DBA-B974-242CF9A97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32026724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Screenshot_17-12-2025_15175_">
            <a:extLst>
              <a:ext uri="{FF2B5EF4-FFF2-40B4-BE49-F238E27FC236}">
                <a16:creationId xmlns:a16="http://schemas.microsoft.com/office/drawing/2014/main" id="{8BA0A78A-0FBD-59DB-551C-56E55B4BF7E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854" y="643467"/>
            <a:ext cx="9860292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370F57-0217-3B56-2B78-5042BC1B3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5988153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Screenshot_17-12-2025_151723_">
            <a:extLst>
              <a:ext uri="{FF2B5EF4-FFF2-40B4-BE49-F238E27FC236}">
                <a16:creationId xmlns:a16="http://schemas.microsoft.com/office/drawing/2014/main" id="{0918967D-F938-E531-BBBA-BD7A60BBEC6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606" y="643467"/>
            <a:ext cx="10316787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6A7559-F877-F79F-2B48-200870A39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34177774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Screenshot_17-12-2025_151129_">
            <a:extLst>
              <a:ext uri="{FF2B5EF4-FFF2-40B4-BE49-F238E27FC236}">
                <a16:creationId xmlns:a16="http://schemas.microsoft.com/office/drawing/2014/main" id="{E768C58D-70BE-52ED-FAA9-F9EB5DFD0CF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312" y="643467"/>
            <a:ext cx="10083375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5D342D-2E41-952A-6DD7-6263D9EA4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7496008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Screenshot_17-12-2025_151223_">
            <a:extLst>
              <a:ext uri="{FF2B5EF4-FFF2-40B4-BE49-F238E27FC236}">
                <a16:creationId xmlns:a16="http://schemas.microsoft.com/office/drawing/2014/main" id="{0C54CD15-A903-5C0E-A001-BA74266A32B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441" y="643467"/>
            <a:ext cx="9731117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919771-404B-00B2-73DE-B1200AFF6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2155566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Screenshot_17-12-2025_151241_">
            <a:extLst>
              <a:ext uri="{FF2B5EF4-FFF2-40B4-BE49-F238E27FC236}">
                <a16:creationId xmlns:a16="http://schemas.microsoft.com/office/drawing/2014/main" id="{5813FC59-C947-2597-3E38-75CD02CDC87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433" y="643467"/>
            <a:ext cx="9363134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75172F-095D-B7E7-34C9-6E535C5E9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15722682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C1B1B8-0B84-6959-3BC4-D38CB7E17F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5B32DA3-229C-F7EE-16A1-A4963F8AA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0A0A3F8-3DCC-9845-6152-5BF9A0765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2DE17A0-44CA-AA0F-7733-30A0512219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D0E4444-22EC-79B0-09CF-1BA1516F8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1ADED4D2-73FA-7CB5-3F9A-4D59266D7C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3C81BE14-C540-D708-079C-E357B8360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4728C7-B00D-EB46-C8D3-CDCAFCF77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EA8BBA-C18A-0857-2DDF-16DF95900E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19" t="20133" r="18560" b="12724"/>
          <a:stretch>
            <a:fillRect/>
          </a:stretch>
        </p:blipFill>
        <p:spPr>
          <a:xfrm>
            <a:off x="544286" y="136525"/>
            <a:ext cx="11201400" cy="6481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1856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43BFFD-B347-A4D6-2CA5-898D94BFD3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149FC88-FB19-2935-9427-5D6556FDD8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43DD1F8-615E-0169-73DB-BC69ADE05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C3991FD-39C4-9E7F-1DCA-DAF8E151ED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BA03ED2-E670-6738-C43F-D9887E88B9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A2775DFE-4F28-DB76-ECD5-F77E43321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BC18CC28-5127-5B5C-7149-C31F2651F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C0125A-4E0A-9D6A-76F9-AA6491383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977DAF-C769-4148-070E-8741F2B5D9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18" t="20635" r="18035" b="14629"/>
          <a:stretch>
            <a:fillRect/>
          </a:stretch>
        </p:blipFill>
        <p:spPr>
          <a:xfrm>
            <a:off x="76200" y="136525"/>
            <a:ext cx="12115800" cy="658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685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82FB0A-6831-ED8E-4B12-E7AFE8A95B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9E7E6CA-0F3C-0634-1D15-9004A8144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CD66FAE-3D9B-38B7-6694-C09F4B3A9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73268A4-E0F4-0A95-BD82-30D32A36AD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E220DB4-30ED-235E-04E0-5C1BCEEECB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1EE440D6-C5FA-9521-EEBC-293C6E1B9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8BB5116C-E351-E85F-5243-1CEC6583F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E7141B-A8AE-B263-0B5C-452407F5F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D07C37-EC0B-5CA9-4E79-FEA85C2D19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75" t="20952" r="18035" b="12540"/>
          <a:stretch>
            <a:fillRect/>
          </a:stretch>
        </p:blipFill>
        <p:spPr>
          <a:xfrm>
            <a:off x="200197" y="136525"/>
            <a:ext cx="11791606" cy="658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2294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Screenshot_17-12-2025_151613_">
            <a:extLst>
              <a:ext uri="{FF2B5EF4-FFF2-40B4-BE49-F238E27FC236}">
                <a16:creationId xmlns:a16="http://schemas.microsoft.com/office/drawing/2014/main" id="{85262CCC-9E1B-3751-B5EB-958EEBD73AA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668" y="643467"/>
            <a:ext cx="9482663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A1D10E-9F58-0E3E-92A8-EA10CEBB6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40309587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Screenshot_17-12-2025_151635_">
            <a:extLst>
              <a:ext uri="{FF2B5EF4-FFF2-40B4-BE49-F238E27FC236}">
                <a16:creationId xmlns:a16="http://schemas.microsoft.com/office/drawing/2014/main" id="{AFA25BAA-2DA7-91DC-B961-0966AD05C37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101" y="643467"/>
            <a:ext cx="9773798" cy="5571065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BF1BBA-56A9-BD50-22DA-8D4453E5F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JOSEPHINE NAMYALO</a:t>
            </a:r>
            <a:endParaRPr lang="en-UG"/>
          </a:p>
        </p:txBody>
      </p:sp>
    </p:spTree>
    <p:extLst>
      <p:ext uri="{BB962C8B-B14F-4D97-AF65-F5344CB8AC3E}">
        <p14:creationId xmlns:p14="http://schemas.microsoft.com/office/powerpoint/2010/main" val="34781123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</TotalTime>
  <Words>50</Words>
  <Application>Microsoft Office PowerPoint</Application>
  <PresentationFormat>Widescreen</PresentationFormat>
  <Paragraphs>14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Josephine Namyalo</dc:creator>
  <cp:lastModifiedBy>Josephine Namyalo</cp:lastModifiedBy>
  <cp:revision>1</cp:revision>
  <dcterms:created xsi:type="dcterms:W3CDTF">2025-12-17T12:34:49Z</dcterms:created>
  <dcterms:modified xsi:type="dcterms:W3CDTF">2026-02-03T20:57:25Z</dcterms:modified>
</cp:coreProperties>
</file>

<file path=docProps/thumbnail.jpeg>
</file>